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6" r:id="rId9"/>
    <p:sldId id="269" r:id="rId10"/>
    <p:sldId id="272" r:id="rId11"/>
    <p:sldId id="273" r:id="rId12"/>
    <p:sldId id="274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30896-0B50-46B5-9B9A-FAD56D4A83B7}" v="2349" dt="2022-04-02T18:28:42.647"/>
    <p1510:client id="{B00C88C5-1561-4AEE-B6EE-5102F5560696}" v="943" dt="2022-04-05T08:56:23.195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84" d="100"/>
          <a:sy n="84" d="100"/>
        </p:scale>
        <p:origin x="114" y="6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4/5/2022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4/5/2022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79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3910" baseline="0">
                <a:solidFill>
                  <a:schemeClr val="tx1">
                    <a:lumMod val="75000"/>
                  </a:schemeClr>
                </a:solidFill>
              </a:defRPr>
            </a:lvl1pPr>
            <a:lvl2pPr marL="812582" indent="0" algn="ctr">
              <a:buNone/>
              <a:defRPr sz="3910"/>
            </a:lvl2pPr>
            <a:lvl3pPr marL="1625163" indent="0" algn="ctr">
              <a:buNone/>
              <a:defRPr sz="3910"/>
            </a:lvl3pPr>
            <a:lvl4pPr marL="2437745" indent="0" algn="ctr">
              <a:buNone/>
              <a:defRPr sz="3555"/>
            </a:lvl4pPr>
            <a:lvl5pPr marL="3250326" indent="0" algn="ctr">
              <a:buNone/>
              <a:defRPr sz="3555"/>
            </a:lvl5pPr>
            <a:lvl6pPr marL="4062908" indent="0" algn="ctr">
              <a:buNone/>
              <a:defRPr sz="3555"/>
            </a:lvl6pPr>
            <a:lvl7pPr marL="4875489" indent="0" algn="ctr">
              <a:buNone/>
              <a:defRPr sz="3555"/>
            </a:lvl7pPr>
            <a:lvl8pPr marL="5688071" indent="0" algn="ctr">
              <a:buNone/>
              <a:defRPr sz="3555"/>
            </a:lvl8pPr>
            <a:lvl9pPr marL="6500652" indent="0" algn="ctr">
              <a:buNone/>
              <a:defRPr sz="355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344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279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3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78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5" b="0">
                <a:solidFill>
                  <a:schemeClr val="tx2"/>
                </a:solidFill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555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marL="0" lvl="0" indent="0" algn="l" defTabSz="1625163" rtl="0" eaLnBrk="1" latinLnBrk="0" hangingPunct="1">
              <a:lnSpc>
                <a:spcPct val="90000"/>
              </a:lnSpc>
              <a:spcBef>
                <a:spcPts val="3555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4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7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6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5687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3555"/>
            </a:lvl1pPr>
            <a:lvl2pPr>
              <a:defRPr sz="3199"/>
            </a:lvl2pPr>
            <a:lvl3pPr>
              <a:defRPr sz="2844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422"/>
              </a:spcBef>
              <a:buNone/>
              <a:defRPr sz="2310"/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497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5687">
                <a:solidFill>
                  <a:schemeClr val="bg1"/>
                </a:solidFill>
              </a:defRPr>
            </a:lvl1pPr>
            <a:lvl2pPr marL="812582" indent="0">
              <a:buNone/>
              <a:defRPr sz="4976"/>
            </a:lvl2pPr>
            <a:lvl3pPr marL="1625163" indent="0">
              <a:buNone/>
              <a:defRPr sz="4266"/>
            </a:lvl3pPr>
            <a:lvl4pPr marL="2437745" indent="0">
              <a:buNone/>
              <a:defRPr sz="3555"/>
            </a:lvl4pPr>
            <a:lvl5pPr marL="3250326" indent="0">
              <a:buNone/>
              <a:defRPr sz="3555"/>
            </a:lvl5pPr>
            <a:lvl6pPr marL="4062908" indent="0">
              <a:buNone/>
              <a:defRPr sz="3555"/>
            </a:lvl6pPr>
            <a:lvl7pPr marL="4875489" indent="0">
              <a:buNone/>
              <a:defRPr sz="3555"/>
            </a:lvl7pPr>
            <a:lvl8pPr marL="5688071" indent="0">
              <a:buNone/>
              <a:defRPr sz="3555"/>
            </a:lvl8pPr>
            <a:lvl9pPr marL="6500652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2310">
                <a:solidFill>
                  <a:schemeClr val="bg1">
                    <a:lumMod val="85000"/>
                  </a:schemeClr>
                </a:solidFill>
              </a:defRPr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7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6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6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6398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afruit/2434341039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C1CC9E71-C914-5C4E-72A7-B09980235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731" b="3198"/>
          <a:stretch/>
        </p:blipFill>
        <p:spPr>
          <a:xfrm>
            <a:off x="20" y="-2"/>
            <a:ext cx="121888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3" y="758952"/>
            <a:ext cx="9415867" cy="4041648"/>
          </a:xfrm>
        </p:spPr>
        <p:txBody>
          <a:bodyPr>
            <a:normAutofit/>
          </a:bodyPr>
          <a:lstStyle/>
          <a:p>
            <a:r>
              <a:rPr lang="en-US" err="1"/>
              <a:t>masKey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3" y="4800600"/>
            <a:ext cx="9415867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Megoldás a maszkviselés problémáira!</a:t>
            </a:r>
            <a:endParaRPr lang="en-US" sz="3000">
              <a:solidFill>
                <a:schemeClr val="tx1"/>
              </a:solidFill>
            </a:endParaRPr>
          </a:p>
          <a:p>
            <a:br>
              <a:rPr lang="en-US" sz="3000">
                <a:solidFill>
                  <a:schemeClr val="tx1"/>
                </a:solidFill>
              </a:rPr>
            </a:br>
            <a:endParaRPr lang="en-US" sz="3000">
              <a:solidFill>
                <a:schemeClr val="tx1"/>
              </a:solidFill>
            </a:endParaRPr>
          </a:p>
          <a:p>
            <a:endParaRPr lang="en-US" sz="3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792" y="539087"/>
            <a:ext cx="4532866" cy="15848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Kihívások</a:t>
            </a:r>
          </a:p>
        </p:txBody>
      </p:sp>
      <p:pic>
        <p:nvPicPr>
          <p:cNvPr id="4" name="Picture 4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6B8DD0F9-8B7A-0CB8-46CC-B8C99601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88" b="1"/>
          <a:stretch/>
        </p:blipFill>
        <p:spPr>
          <a:xfrm rot="5400000">
            <a:off x="-382384" y="382384"/>
            <a:ext cx="6858000" cy="60932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791" y="2438399"/>
            <a:ext cx="4570811" cy="3880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modulokat</a:t>
            </a:r>
            <a:r>
              <a:rPr lang="en-US" dirty="0"/>
              <a:t> </a:t>
            </a:r>
            <a:r>
              <a:rPr lang="en-US" dirty="0" err="1"/>
              <a:t>használjunk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érzékeljünk</a:t>
            </a:r>
            <a:r>
              <a:rPr lang="en-US" dirty="0"/>
              <a:t> </a:t>
            </a:r>
            <a:r>
              <a:rPr lang="en-US" dirty="0" err="1"/>
              <a:t>arcot</a:t>
            </a:r>
            <a:r>
              <a:rPr lang="en-US" dirty="0"/>
              <a:t>, </a:t>
            </a:r>
            <a:r>
              <a:rPr lang="en-US" dirty="0" err="1"/>
              <a:t>maszkot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jelezzünk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illetőnek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akadályozzuk</a:t>
            </a:r>
            <a:r>
              <a:rPr lang="en-US" dirty="0"/>
              <a:t> meg a robot </a:t>
            </a:r>
            <a:r>
              <a:rPr lang="en-US" dirty="0" err="1"/>
              <a:t>felborulását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kerüljük</a:t>
            </a:r>
            <a:r>
              <a:rPr lang="en-US" dirty="0"/>
              <a:t> ki a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akadályokat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 </a:t>
            </a:r>
            <a:r>
              <a:rPr lang="en-US" dirty="0" err="1"/>
              <a:t>tegyük</a:t>
            </a:r>
            <a:r>
              <a:rPr lang="en-US" dirty="0"/>
              <a:t> </a:t>
            </a:r>
            <a:r>
              <a:rPr lang="en-US" dirty="0" err="1"/>
              <a:t>felhasználóbaráttá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eszközt</a:t>
            </a:r>
            <a:r>
              <a:rPr lang="en-US" dirty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8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Miket </a:t>
            </a:r>
            <a:r>
              <a:rPr lang="en-US" sz="3200" dirty="0" err="1"/>
              <a:t>értünk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eddig</a:t>
            </a:r>
            <a:r>
              <a:rPr lang="en-US" sz="3200" dirty="0"/>
              <a:t>?</a:t>
            </a:r>
            <a:endParaRPr lang="en-US" sz="2000" dirty="0"/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Önjáró</a:t>
            </a:r>
            <a:r>
              <a:rPr lang="en-US" sz="2800" dirty="0"/>
              <a:t> robot (</a:t>
            </a:r>
            <a:r>
              <a:rPr lang="en-US" sz="2800" dirty="0" err="1"/>
              <a:t>akadály</a:t>
            </a:r>
            <a:r>
              <a:rPr lang="en-US" sz="2800" dirty="0"/>
              <a:t>, </a:t>
            </a:r>
            <a:r>
              <a:rPr lang="en-US" sz="2800" dirty="0" err="1"/>
              <a:t>lépcső</a:t>
            </a:r>
            <a:r>
              <a:rPr lang="en-US" sz="2800" dirty="0"/>
              <a:t> </a:t>
            </a:r>
            <a:r>
              <a:rPr lang="en-US" sz="2800" dirty="0" err="1"/>
              <a:t>kikerülés</a:t>
            </a:r>
            <a:r>
              <a:rPr lang="en-US" sz="2800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 </a:t>
            </a:r>
            <a:r>
              <a:rPr lang="en-US" sz="2800" dirty="0" err="1">
                <a:ea typeface="+mn-lt"/>
                <a:cs typeface="+mn-lt"/>
              </a:rPr>
              <a:t>Automatikus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indulás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 </a:t>
            </a:r>
            <a:r>
              <a:rPr lang="en-US" sz="2800" dirty="0" err="1">
                <a:ea typeface="+mn-lt"/>
                <a:cs typeface="+mn-lt"/>
              </a:rPr>
              <a:t>Egyszerű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kezelés</a:t>
            </a:r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800" dirty="0"/>
              <a:t>- Arc, </a:t>
            </a:r>
            <a:r>
              <a:rPr lang="en-US" sz="2800" dirty="0" err="1"/>
              <a:t>maszk</a:t>
            </a:r>
            <a:r>
              <a:rPr lang="en-US" sz="2800" dirty="0"/>
              <a:t> </a:t>
            </a:r>
            <a:r>
              <a:rPr lang="en-US" sz="2800" dirty="0" err="1"/>
              <a:t>érzékelés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Figyelmeztetés</a:t>
            </a:r>
            <a:r>
              <a:rPr lang="en-US" sz="2800" dirty="0"/>
              <a:t> </a:t>
            </a:r>
            <a:r>
              <a:rPr lang="en-US" sz="2800" dirty="0" err="1"/>
              <a:t>maszkhiány</a:t>
            </a:r>
            <a:r>
              <a:rPr lang="en-US" sz="2800" dirty="0"/>
              <a:t> </a:t>
            </a:r>
            <a:r>
              <a:rPr lang="en-US" sz="2800" dirty="0" err="1"/>
              <a:t>esetén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Dátumozott</a:t>
            </a:r>
            <a:r>
              <a:rPr lang="en-US" sz="2800" dirty="0"/>
              <a:t> </a:t>
            </a:r>
            <a:r>
              <a:rPr lang="en-US" sz="2800" dirty="0" err="1"/>
              <a:t>logfájlok</a:t>
            </a:r>
          </a:p>
          <a:p>
            <a:pPr marL="0" indent="0">
              <a:buNone/>
            </a:pPr>
            <a:r>
              <a:rPr lang="en-US" sz="2800" dirty="0"/>
              <a:t>- Színes, </a:t>
            </a:r>
            <a:r>
              <a:rPr lang="en-US" sz="2800" dirty="0" err="1"/>
              <a:t>könnyen</a:t>
            </a:r>
            <a:r>
              <a:rPr lang="en-US" sz="2800" dirty="0"/>
              <a:t> </a:t>
            </a:r>
            <a:r>
              <a:rPr lang="en-US" sz="2800" dirty="0" err="1"/>
              <a:t>értelmezhető</a:t>
            </a:r>
            <a:r>
              <a:rPr lang="en-US" sz="2800" dirty="0"/>
              <a:t> </a:t>
            </a:r>
            <a:r>
              <a:rPr lang="en-US" sz="2800" dirty="0" err="1"/>
              <a:t>konzolkimenet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Nyílt</a:t>
            </a:r>
            <a:r>
              <a:rPr lang="en-US" sz="2800" dirty="0"/>
              <a:t> </a:t>
            </a:r>
            <a:r>
              <a:rPr lang="en-US" sz="2800" dirty="0" err="1"/>
              <a:t>forráskód</a:t>
            </a:r>
            <a:r>
              <a:rPr lang="en-US" sz="2800" dirty="0"/>
              <a:t> (GitHub)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98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 err="1"/>
              <a:t>Köszönjük</a:t>
            </a:r>
            <a:r>
              <a:rPr lang="en-US" sz="5900" dirty="0"/>
              <a:t> a </a:t>
            </a:r>
            <a:r>
              <a:rPr lang="en-US" sz="5900" dirty="0" err="1"/>
              <a:t>figyelmet</a:t>
            </a:r>
            <a:r>
              <a:rPr lang="en-US" sz="5900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>
                <a:ea typeface="+mn-lt"/>
                <a:cs typeface="+mn-lt"/>
              </a:rPr>
              <a:t>M5 </a:t>
            </a:r>
            <a:r>
              <a:rPr lang="en-US" sz="3900" dirty="0" err="1">
                <a:ea typeface="+mn-lt"/>
                <a:cs typeface="+mn-lt"/>
              </a:rPr>
              <a:t>csapata</a:t>
            </a:r>
            <a:endParaRPr lang="en-US" sz="39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98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5CA8-24CF-0948-FF7E-68A7365F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1" y="4564674"/>
            <a:ext cx="4016987" cy="1543348"/>
          </a:xfrm>
        </p:spPr>
        <p:txBody>
          <a:bodyPr anchor="ctr">
            <a:normAutofit/>
          </a:bodyPr>
          <a:lstStyle/>
          <a:p>
            <a:r>
              <a:rPr lang="en-US" dirty="0" err="1"/>
              <a:t>Csapatunk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B888-D83D-C7B6-BF8A-53BCD773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843" y="4305010"/>
            <a:ext cx="5924039" cy="2639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 err="1"/>
              <a:t>Csapatkapitány</a:t>
            </a:r>
            <a:r>
              <a:rPr lang="en-US" sz="1600" dirty="0"/>
              <a:t>: Márkus Marcell Dávid</a:t>
            </a:r>
          </a:p>
          <a:p>
            <a:r>
              <a:rPr lang="en-US" sz="1600" dirty="0" err="1"/>
              <a:t>Szoftveres</a:t>
            </a:r>
            <a:r>
              <a:rPr lang="en-US" sz="1600" dirty="0"/>
              <a:t> </a:t>
            </a:r>
            <a:r>
              <a:rPr lang="en-US" sz="1600" dirty="0" err="1"/>
              <a:t>megoldásokért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Horváth Balázs Milán</a:t>
            </a:r>
          </a:p>
          <a:p>
            <a:r>
              <a:rPr lang="en-US" sz="1600" dirty="0"/>
              <a:t>Robot </a:t>
            </a:r>
            <a:r>
              <a:rPr lang="en-US" sz="1600" dirty="0" err="1"/>
              <a:t>felépítéséért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Szécsényi Máté</a:t>
            </a:r>
          </a:p>
          <a:p>
            <a:r>
              <a:rPr lang="en-US" sz="1600" dirty="0" err="1"/>
              <a:t>Felkészítő</a:t>
            </a:r>
            <a:r>
              <a:rPr lang="en-US" sz="1600" dirty="0"/>
              <a:t> </a:t>
            </a:r>
            <a:r>
              <a:rPr lang="en-US" sz="1600" dirty="0" err="1"/>
              <a:t>tanár</a:t>
            </a:r>
            <a:r>
              <a:rPr lang="en-US" sz="1600" dirty="0"/>
              <a:t>: Mészáros Róbert</a:t>
            </a:r>
          </a:p>
          <a:p>
            <a:r>
              <a:rPr lang="en-US" sz="1600" dirty="0" err="1">
                <a:ea typeface="+mn-lt"/>
                <a:cs typeface="+mn-lt"/>
              </a:rPr>
              <a:t>Iskolánk</a:t>
            </a:r>
            <a:r>
              <a:rPr lang="en-US" sz="1600" dirty="0">
                <a:ea typeface="+mn-lt"/>
                <a:cs typeface="+mn-lt"/>
              </a:rPr>
              <a:t>: KSZC </a:t>
            </a:r>
            <a:r>
              <a:rPr lang="en-US" sz="1600" dirty="0" err="1">
                <a:ea typeface="+mn-lt"/>
                <a:cs typeface="+mn-lt"/>
              </a:rPr>
              <a:t>Nagyatádi</a:t>
            </a:r>
            <a:r>
              <a:rPr lang="en-US" sz="1600" dirty="0">
                <a:ea typeface="+mn-lt"/>
                <a:cs typeface="+mn-lt"/>
              </a:rPr>
              <a:t> Ady Endre </a:t>
            </a:r>
            <a:r>
              <a:rPr lang="en-US" sz="1600" dirty="0" err="1">
                <a:ea typeface="+mn-lt"/>
                <a:cs typeface="+mn-lt"/>
              </a:rPr>
              <a:t>Technikum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és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Gimnázium</a:t>
            </a:r>
          </a:p>
          <a:p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group of people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BA1A6052-D374-1BEB-92D4-FF38A2F6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89" r="1" b="42059"/>
          <a:stretch>
            <a:fillRect/>
          </a:stretch>
        </p:blipFill>
        <p:spPr>
          <a:xfrm>
            <a:off x="20" y="1"/>
            <a:ext cx="11289879" cy="4212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71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0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/>
              <a:t>Márkus</a:t>
            </a:r>
            <a:r>
              <a:rPr lang="en-US" sz="5900" dirty="0">
                <a:ea typeface="+mj-lt"/>
                <a:cs typeface="+mj-lt"/>
              </a:rPr>
              <a:t> Marcell Dávid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 err="1">
                <a:ea typeface="+mn-lt"/>
                <a:cs typeface="+mn-lt"/>
              </a:rPr>
              <a:t>Csapatkapitány</a:t>
            </a:r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>
                <a:ea typeface="+mj-lt"/>
                <a:cs typeface="+mj-lt"/>
              </a:rPr>
              <a:t>Horváth Balázs Milán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 err="1"/>
              <a:t>Szoftveres</a:t>
            </a:r>
            <a:r>
              <a:rPr lang="en-US" sz="3900" dirty="0"/>
              <a:t> </a:t>
            </a:r>
            <a:r>
              <a:rPr lang="en-US" sz="3900" dirty="0" err="1"/>
              <a:t>megvalósító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4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/>
              <a:t>Szécsényi</a:t>
            </a:r>
            <a:r>
              <a:rPr lang="en-US" sz="5900" dirty="0">
                <a:ea typeface="+mj-lt"/>
                <a:cs typeface="+mj-lt"/>
              </a:rPr>
              <a:t> Máté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>
                <a:ea typeface="+mn-lt"/>
                <a:cs typeface="+mn-lt"/>
              </a:rPr>
              <a:t>Robot </a:t>
            </a:r>
            <a:r>
              <a:rPr lang="en-US" sz="3900" dirty="0" err="1">
                <a:ea typeface="+mn-lt"/>
                <a:cs typeface="+mn-lt"/>
              </a:rPr>
              <a:t>felépítő</a:t>
            </a:r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46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>
                <a:ea typeface="+mj-lt"/>
                <a:cs typeface="+mj-lt"/>
              </a:rPr>
              <a:t>Mészáros Róbert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 err="1">
                <a:ea typeface="+mn-lt"/>
                <a:cs typeface="+mn-lt"/>
              </a:rPr>
              <a:t>Felkészítő</a:t>
            </a:r>
            <a:r>
              <a:rPr lang="en-US" sz="3900" dirty="0">
                <a:ea typeface="+mn-lt"/>
                <a:cs typeface="+mn-lt"/>
              </a:rPr>
              <a:t> </a:t>
            </a:r>
            <a:r>
              <a:rPr lang="en-US" sz="3900" dirty="0" err="1">
                <a:ea typeface="+mn-lt"/>
                <a:cs typeface="+mn-lt"/>
              </a:rPr>
              <a:t>tanár</a:t>
            </a:r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0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Probléma</a:t>
            </a:r>
            <a:r>
              <a:rPr lang="en-US" dirty="0"/>
              <a:t> </a:t>
            </a:r>
            <a:r>
              <a:rPr lang="en-US" dirty="0" err="1"/>
              <a:t>forrása</a:t>
            </a:r>
            <a:r>
              <a:rPr lang="en-US" dirty="0"/>
              <a:t>, </a:t>
            </a:r>
            <a:r>
              <a:rPr lang="en-US" dirty="0" err="1"/>
              <a:t>megoldása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Maszkviselési</a:t>
            </a:r>
            <a:r>
              <a:rPr lang="en-US" sz="2400" dirty="0"/>
              <a:t> </a:t>
            </a:r>
            <a:r>
              <a:rPr lang="en-US" sz="2400" dirty="0" err="1"/>
              <a:t>kötelezettség</a:t>
            </a:r>
            <a:r>
              <a:rPr lang="en-US" sz="2400" dirty="0"/>
              <a:t> </a:t>
            </a:r>
            <a:r>
              <a:rPr lang="en-US" sz="2400" dirty="0" err="1"/>
              <a:t>ellenére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hordanak</a:t>
            </a:r>
            <a:r>
              <a:rPr lang="en-US" sz="2400" dirty="0"/>
              <a:t> </a:t>
            </a:r>
            <a:r>
              <a:rPr lang="en-US" sz="2400" dirty="0" err="1"/>
              <a:t>sokan</a:t>
            </a:r>
            <a:r>
              <a:rPr lang="en-US" sz="2400" dirty="0"/>
              <a:t> </a:t>
            </a:r>
            <a:r>
              <a:rPr lang="en-US" sz="2400" dirty="0" err="1"/>
              <a:t>maszkot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Ha </a:t>
            </a:r>
            <a:r>
              <a:rPr lang="en-US" sz="2400" dirty="0" err="1"/>
              <a:t>hordanak</a:t>
            </a:r>
            <a:r>
              <a:rPr lang="en-US" sz="2400" dirty="0"/>
              <a:t> is, </a:t>
            </a:r>
            <a:r>
              <a:rPr lang="en-US" sz="2400" dirty="0" err="1"/>
              <a:t>attól</a:t>
            </a:r>
            <a:r>
              <a:rPr lang="en-US" sz="2400" dirty="0"/>
              <a:t> a </a:t>
            </a:r>
            <a:r>
              <a:rPr lang="en-US" sz="2400" dirty="0" err="1"/>
              <a:t>lehető</a:t>
            </a:r>
            <a:r>
              <a:rPr lang="en-US" sz="2400" dirty="0"/>
              <a:t> </a:t>
            </a:r>
            <a:r>
              <a:rPr lang="en-US" sz="2400" dirty="0" err="1"/>
              <a:t>leggyorsabban</a:t>
            </a:r>
            <a:r>
              <a:rPr lang="en-US" sz="2400" dirty="0"/>
              <a:t>, </a:t>
            </a:r>
            <a:r>
              <a:rPr lang="en-US" sz="2400" dirty="0" err="1"/>
              <a:t>sokszor</a:t>
            </a:r>
            <a:r>
              <a:rPr lang="en-US" sz="2400" dirty="0"/>
              <a:t> </a:t>
            </a:r>
            <a:r>
              <a:rPr lang="en-US" sz="2400" dirty="0" err="1"/>
              <a:t>észrevétlenül</a:t>
            </a:r>
            <a:r>
              <a:rPr lang="en-US" sz="2400" dirty="0"/>
              <a:t> </a:t>
            </a:r>
            <a:r>
              <a:rPr lang="en-US" sz="2400" dirty="0" err="1"/>
              <a:t>megvállnak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szabály</a:t>
            </a:r>
            <a:r>
              <a:rPr lang="en-US" sz="2400" dirty="0"/>
              <a:t> </a:t>
            </a:r>
            <a:r>
              <a:rPr lang="en-US" sz="2400" dirty="0" err="1"/>
              <a:t>betartásának</a:t>
            </a:r>
            <a:r>
              <a:rPr lang="en-US" sz="2400" dirty="0"/>
              <a:t> </a:t>
            </a:r>
            <a:r>
              <a:rPr lang="en-US" sz="2400" dirty="0" err="1"/>
              <a:t>ellenőrzése</a:t>
            </a:r>
            <a:r>
              <a:rPr lang="en-US" sz="2400" dirty="0"/>
              <a:t> </a:t>
            </a:r>
            <a:r>
              <a:rPr lang="en-US" sz="2400" dirty="0" err="1"/>
              <a:t>emberek</a:t>
            </a:r>
            <a:r>
              <a:rPr lang="en-US" sz="2400" dirty="0"/>
              <a:t> </a:t>
            </a:r>
            <a:r>
              <a:rPr lang="en-US" sz="2400" dirty="0" err="1"/>
              <a:t>által</a:t>
            </a:r>
            <a:r>
              <a:rPr lang="en-US" sz="2400" dirty="0"/>
              <a:t> </a:t>
            </a:r>
            <a:r>
              <a:rPr lang="en-US" sz="2400" dirty="0" err="1"/>
              <a:t>nehéz</a:t>
            </a:r>
            <a:r>
              <a:rPr lang="en-US" sz="2400" dirty="0"/>
              <a:t>, </a:t>
            </a:r>
            <a:r>
              <a:rPr lang="en-US" sz="2400" dirty="0" err="1"/>
              <a:t>időigényes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figyelmeztetés</a:t>
            </a:r>
            <a:r>
              <a:rPr lang="en-US" sz="2400" dirty="0"/>
              <a:t> </a:t>
            </a:r>
            <a:r>
              <a:rPr lang="en-US" sz="2400" dirty="0" err="1"/>
              <a:t>után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biztos</a:t>
            </a:r>
            <a:r>
              <a:rPr lang="en-US" sz="2400" dirty="0"/>
              <a:t>, </a:t>
            </a:r>
            <a:r>
              <a:rPr lang="en-US" sz="2400" dirty="0" err="1"/>
              <a:t>hogy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illető</a:t>
            </a:r>
            <a:r>
              <a:rPr lang="en-US" sz="2400" dirty="0"/>
              <a:t> </a:t>
            </a:r>
            <a:r>
              <a:rPr lang="en-US" sz="2400" dirty="0" err="1"/>
              <a:t>arcán</a:t>
            </a:r>
            <a:r>
              <a:rPr lang="en-US" sz="2400" dirty="0"/>
              <a:t> </a:t>
            </a:r>
            <a:r>
              <a:rPr lang="en-US" sz="2400" dirty="0" err="1"/>
              <a:t>marad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projekt</a:t>
            </a:r>
            <a:r>
              <a:rPr lang="en-US" sz="2400" dirty="0"/>
              <a:t> </a:t>
            </a:r>
            <a:r>
              <a:rPr lang="en-US" sz="2400" dirty="0" err="1"/>
              <a:t>erre</a:t>
            </a:r>
            <a:r>
              <a:rPr lang="en-US" sz="2400" dirty="0"/>
              <a:t> a </a:t>
            </a:r>
            <a:r>
              <a:rPr lang="en-US" sz="2400" dirty="0" err="1"/>
              <a:t>problémára</a:t>
            </a:r>
            <a:r>
              <a:rPr lang="en-US" sz="2400" dirty="0"/>
              <a:t> </a:t>
            </a:r>
            <a:r>
              <a:rPr lang="en-US" sz="2400" dirty="0" err="1"/>
              <a:t>nyújt</a:t>
            </a:r>
            <a:r>
              <a:rPr lang="en-US" sz="2400" dirty="0"/>
              <a:t> </a:t>
            </a:r>
            <a:r>
              <a:rPr lang="en-US" sz="2400" dirty="0" err="1"/>
              <a:t>megoldást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Egy </a:t>
            </a:r>
            <a:r>
              <a:rPr lang="en-US" sz="2400" dirty="0" err="1"/>
              <a:t>önjáró</a:t>
            </a:r>
            <a:r>
              <a:rPr lang="en-US" sz="2400" dirty="0"/>
              <a:t> robot </a:t>
            </a:r>
            <a:r>
              <a:rPr lang="en-US" sz="2400" dirty="0" err="1"/>
              <a:t>melynek</a:t>
            </a:r>
            <a:r>
              <a:rPr lang="en-US" sz="2400" dirty="0"/>
              <a:t> </a:t>
            </a:r>
            <a:r>
              <a:rPr lang="en-US" sz="2400" dirty="0" err="1"/>
              <a:t>különböző</a:t>
            </a:r>
            <a:r>
              <a:rPr lang="en-US" sz="2400" dirty="0"/>
              <a:t> </a:t>
            </a:r>
            <a:r>
              <a:rPr lang="en-US" sz="2400" dirty="0" err="1"/>
              <a:t>akadályok</a:t>
            </a:r>
            <a:r>
              <a:rPr lang="en-US" sz="2400" dirty="0"/>
              <a:t>, </a:t>
            </a:r>
            <a:r>
              <a:rPr lang="en-US" sz="2400" dirty="0" err="1"/>
              <a:t>lépcsők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okoznak</a:t>
            </a:r>
            <a:r>
              <a:rPr lang="en-US" sz="2400" dirty="0"/>
              <a:t> </a:t>
            </a:r>
            <a:r>
              <a:rPr lang="en-US" sz="2400" dirty="0" err="1"/>
              <a:t>gondot</a:t>
            </a:r>
            <a:r>
              <a:rPr lang="en-US" sz="2400" dirty="0"/>
              <a:t>. </a:t>
            </a:r>
            <a:r>
              <a:rPr lang="en-US" sz="2400" dirty="0" err="1"/>
              <a:t>Továbbá</a:t>
            </a:r>
            <a:r>
              <a:rPr lang="en-US" sz="2400" dirty="0"/>
              <a:t> </a:t>
            </a:r>
            <a:r>
              <a:rPr lang="en-US" sz="2400" dirty="0" err="1"/>
              <a:t>kamerájával</a:t>
            </a:r>
            <a:r>
              <a:rPr lang="en-US" sz="2400" dirty="0"/>
              <a:t> </a:t>
            </a:r>
            <a:r>
              <a:rPr lang="en-US" sz="2400" dirty="0" err="1"/>
              <a:t>keresi</a:t>
            </a:r>
            <a:r>
              <a:rPr lang="en-US" sz="2400" dirty="0"/>
              <a:t> </a:t>
            </a:r>
            <a:r>
              <a:rPr lang="en-US" sz="2400" dirty="0" err="1"/>
              <a:t>azokat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arcokat</a:t>
            </a:r>
            <a:r>
              <a:rPr lang="en-US" sz="2400" dirty="0"/>
              <a:t> </a:t>
            </a:r>
            <a:r>
              <a:rPr lang="en-US" sz="2400" dirty="0" err="1"/>
              <a:t>amelyeket</a:t>
            </a:r>
            <a:r>
              <a:rPr lang="en-US" sz="2400" dirty="0"/>
              <a:t>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fed, </a:t>
            </a:r>
            <a:r>
              <a:rPr lang="en-US" sz="2400" dirty="0" err="1"/>
              <a:t>majd</a:t>
            </a:r>
            <a:r>
              <a:rPr lang="en-US" sz="2400" dirty="0"/>
              <a:t> </a:t>
            </a:r>
            <a:r>
              <a:rPr lang="en-US" sz="2400" dirty="0" err="1"/>
              <a:t>figyelmezteti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adott</a:t>
            </a:r>
            <a:r>
              <a:rPr lang="en-US" sz="2400" dirty="0"/>
              <a:t> </a:t>
            </a:r>
            <a:r>
              <a:rPr lang="en-US" sz="2400" dirty="0" err="1"/>
              <a:t>személyt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 </a:t>
            </a:r>
            <a:r>
              <a:rPr lang="en-US" sz="2400" dirty="0" err="1"/>
              <a:t>viselésére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 err="1"/>
              <a:t>Természetesen</a:t>
            </a:r>
            <a:r>
              <a:rPr lang="en-US" sz="2400" dirty="0"/>
              <a:t> </a:t>
            </a:r>
            <a:r>
              <a:rPr lang="en-US" sz="2400" b="1" dirty="0" err="1"/>
              <a:t>semmilyen</a:t>
            </a:r>
            <a:r>
              <a:rPr lang="en-US" sz="2400" b="1" dirty="0"/>
              <a:t> </a:t>
            </a:r>
            <a:r>
              <a:rPr lang="en-US" sz="2400" dirty="0" err="1"/>
              <a:t>adat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</a:t>
            </a:r>
            <a:r>
              <a:rPr lang="en-US" sz="2400" dirty="0" err="1"/>
              <a:t>kerül</a:t>
            </a:r>
            <a:r>
              <a:rPr lang="en-US" sz="2400" dirty="0"/>
              <a:t> </a:t>
            </a:r>
            <a:r>
              <a:rPr lang="en-US" sz="2400" dirty="0" err="1"/>
              <a:t>mentésre</a:t>
            </a:r>
            <a:r>
              <a:rPr lang="en-US" sz="2400" dirty="0"/>
              <a:t>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48B990-F44B-FD5D-E79B-5F223BE10A3E}"/>
              </a:ext>
            </a:extLst>
          </p:cNvPr>
          <p:cNvCxnSpPr/>
          <p:nvPr/>
        </p:nvCxnSpPr>
        <p:spPr>
          <a:xfrm flipV="1">
            <a:off x="804956" y="3872864"/>
            <a:ext cx="9844342" cy="3641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2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robot </a:t>
            </a:r>
            <a:r>
              <a:rPr lang="en-US" dirty="0" err="1"/>
              <a:t>felépítése</a:t>
            </a:r>
            <a:r>
              <a:rPr lang="en-US" dirty="0"/>
              <a:t>, </a:t>
            </a:r>
            <a:r>
              <a:rPr lang="en-US" dirty="0" err="1"/>
              <a:t>követelményei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Makeblock</a:t>
            </a:r>
            <a:r>
              <a:rPr lang="en-US" sz="2400" dirty="0"/>
              <a:t> </a:t>
            </a:r>
            <a:r>
              <a:rPr lang="en-US" sz="2400" dirty="0" err="1"/>
              <a:t>mBot</a:t>
            </a:r>
            <a:r>
              <a:rPr lang="en-US" sz="2400" dirty="0"/>
              <a:t> | </a:t>
            </a:r>
            <a:r>
              <a:rPr lang="en-US" sz="2400" dirty="0" err="1"/>
              <a:t>Saját</a:t>
            </a:r>
            <a:r>
              <a:rPr lang="en-US" sz="2400" dirty="0"/>
              <a:t> firmware</a:t>
            </a:r>
          </a:p>
          <a:p>
            <a:pPr marL="0" indent="0">
              <a:buNone/>
            </a:pPr>
            <a:r>
              <a:rPr lang="en-US" sz="2400" dirty="0"/>
              <a:t>- Raspberry PI 3 | Raspbian OS 11 64bit</a:t>
            </a:r>
          </a:p>
          <a:p>
            <a:pPr marL="0" indent="0">
              <a:buNone/>
            </a:pPr>
            <a:r>
              <a:rPr lang="en-US" sz="2400" dirty="0"/>
              <a:t>- Media-Tech </a:t>
            </a:r>
            <a:r>
              <a:rPr lang="en-US" sz="2400" err="1"/>
              <a:t>hangszóró</a:t>
            </a:r>
            <a:r>
              <a:rPr lang="en-US" sz="2400" dirty="0"/>
              <a:t> | Jack </a:t>
            </a:r>
            <a:r>
              <a:rPr lang="en-US" sz="2400" err="1"/>
              <a:t>csatlakozás</a:t>
            </a:r>
            <a:endParaRPr lang="en-US" sz="2400"/>
          </a:p>
          <a:p>
            <a:pPr marL="0" indent="0">
              <a:buNone/>
            </a:pPr>
            <a:r>
              <a:rPr lang="en-US" sz="2400" dirty="0"/>
              <a:t>- Kamera | USB </a:t>
            </a:r>
            <a:r>
              <a:rPr lang="en-US" sz="2400" err="1"/>
              <a:t>csatlakozás</a:t>
            </a:r>
            <a:endParaRPr lang="en-US" sz="240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err="1"/>
              <a:t>Külső</a:t>
            </a:r>
            <a:r>
              <a:rPr lang="en-US" sz="2400" dirty="0"/>
              <a:t> </a:t>
            </a:r>
            <a:r>
              <a:rPr lang="en-US" sz="2400" err="1"/>
              <a:t>akkumulátor</a:t>
            </a:r>
            <a:r>
              <a:rPr lang="en-US" sz="2400" dirty="0"/>
              <a:t> | </a:t>
            </a:r>
            <a:r>
              <a:rPr lang="en-US" sz="2400" dirty="0">
                <a:ea typeface="+mn-lt"/>
                <a:cs typeface="+mn-lt"/>
              </a:rPr>
              <a:t>8000 </a:t>
            </a:r>
            <a:r>
              <a:rPr lang="en-US" sz="2400" err="1">
                <a:ea typeface="+mn-lt"/>
                <a:cs typeface="+mn-lt"/>
              </a:rPr>
              <a:t>mAh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Követelmények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- Raspbian OS 11 64bit</a:t>
            </a:r>
          </a:p>
          <a:p>
            <a:pPr marL="0" indent="0">
              <a:buNone/>
            </a:pPr>
            <a:r>
              <a:rPr lang="en-US" sz="2400" dirty="0"/>
              <a:t>- Python 3.10.x</a:t>
            </a:r>
          </a:p>
          <a:p>
            <a:pPr marL="0" indent="0">
              <a:buNone/>
            </a:pPr>
            <a:r>
              <a:rPr lang="en-US" sz="2400" dirty="0"/>
              <a:t>- requirements.txt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Tensorflow</a:t>
            </a:r>
            <a:r>
              <a:rPr lang="en-US" sz="2400" dirty="0"/>
              <a:t> | README.md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13BCB0-FF2D-E775-2C07-7232754D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42" y="874602"/>
            <a:ext cx="2743271" cy="2189074"/>
          </a:xfrm>
          <a:prstGeom prst="rect">
            <a:avLst/>
          </a:prstGeom>
        </p:spPr>
      </p:pic>
      <p:pic>
        <p:nvPicPr>
          <p:cNvPr id="5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5976676-9950-C1D2-A77E-5B158E8E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949" y="3066599"/>
            <a:ext cx="2742310" cy="2743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37E10B-0DFD-E559-9AD7-0691CEFEB9D8}"/>
              </a:ext>
            </a:extLst>
          </p:cNvPr>
          <p:cNvCxnSpPr/>
          <p:nvPr/>
        </p:nvCxnSpPr>
        <p:spPr>
          <a:xfrm flipV="1">
            <a:off x="661223" y="3872859"/>
            <a:ext cx="7767193" cy="36409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6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err="1"/>
              <a:t>Működése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A robot </a:t>
            </a:r>
            <a:r>
              <a:rPr lang="en-US" sz="2000" dirty="0" err="1"/>
              <a:t>egy</a:t>
            </a:r>
            <a:r>
              <a:rPr lang="en-US" sz="2000" dirty="0"/>
              <a:t> </a:t>
            </a:r>
            <a:r>
              <a:rPr lang="en-US" sz="2000" dirty="0" err="1"/>
              <a:t>indítás</a:t>
            </a:r>
            <a:r>
              <a:rPr lang="en-US" sz="2000" dirty="0"/>
              <a:t> </a:t>
            </a:r>
            <a:r>
              <a:rPr lang="en-US" sz="2000" dirty="0" err="1"/>
              <a:t>utáni</a:t>
            </a:r>
            <a:r>
              <a:rPr lang="en-US" sz="2000" dirty="0"/>
              <a:t> </a:t>
            </a:r>
            <a:r>
              <a:rPr lang="en-US" sz="2000" dirty="0" err="1"/>
              <a:t>várakozási</a:t>
            </a:r>
            <a:r>
              <a:rPr lang="en-US" sz="2000" dirty="0"/>
              <a:t> </a:t>
            </a:r>
            <a:r>
              <a:rPr lang="en-US" sz="2000" dirty="0" err="1"/>
              <a:t>idő</a:t>
            </a:r>
            <a:r>
              <a:rPr lang="en-US" sz="2000" dirty="0"/>
              <a:t> (~1perc) </a:t>
            </a:r>
            <a:r>
              <a:rPr lang="en-US" sz="2000" dirty="0" err="1"/>
              <a:t>elteltével</a:t>
            </a:r>
            <a:r>
              <a:rPr lang="en-US" sz="2000" dirty="0"/>
              <a:t> </a:t>
            </a:r>
            <a:r>
              <a:rPr lang="en-US" sz="2000" dirty="0" err="1"/>
              <a:t>indulásra</a:t>
            </a:r>
            <a:r>
              <a:rPr lang="en-US" sz="2000" dirty="0"/>
              <a:t>, </a:t>
            </a:r>
            <a:r>
              <a:rPr lang="en-US" sz="2000" dirty="0" err="1"/>
              <a:t>használatra</a:t>
            </a:r>
            <a:r>
              <a:rPr lang="en-US" sz="2000" dirty="0"/>
              <a:t> </a:t>
            </a:r>
            <a:r>
              <a:rPr lang="en-US" sz="2000" dirty="0" err="1"/>
              <a:t>kész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Programunk</a:t>
            </a:r>
            <a:r>
              <a:rPr lang="en-US" sz="2000" dirty="0"/>
              <a:t> </a:t>
            </a:r>
            <a:r>
              <a:rPr lang="en-US" sz="2000" dirty="0" err="1"/>
              <a:t>figyelmezteti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 </a:t>
            </a:r>
            <a:r>
              <a:rPr lang="en-US" sz="2000" dirty="0" err="1"/>
              <a:t>járó</a:t>
            </a:r>
            <a:r>
              <a:rPr lang="en-US" sz="2000" dirty="0"/>
              <a:t> </a:t>
            </a:r>
            <a:r>
              <a:rPr lang="en-US" sz="2000" dirty="0" err="1"/>
              <a:t>személyt</a:t>
            </a:r>
            <a:r>
              <a:rPr lang="en-US" sz="2000" dirty="0"/>
              <a:t>, </a:t>
            </a:r>
            <a:r>
              <a:rPr lang="en-US" sz="2000" dirty="0" err="1"/>
              <a:t>amennyiben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illető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 </a:t>
            </a:r>
            <a:r>
              <a:rPr lang="en-US" sz="2000" dirty="0" err="1"/>
              <a:t>visel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Figyeltünk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, </a:t>
            </a:r>
            <a:r>
              <a:rPr lang="en-US" sz="2000" dirty="0" err="1"/>
              <a:t>hogy</a:t>
            </a:r>
            <a:r>
              <a:rPr lang="en-US" sz="2000" dirty="0"/>
              <a:t> </a:t>
            </a:r>
            <a:r>
              <a:rPr lang="en-US" sz="2000" dirty="0" err="1"/>
              <a:t>semmilyen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 </a:t>
            </a:r>
            <a:r>
              <a:rPr lang="en-US" sz="2000" dirty="0" err="1"/>
              <a:t>helyettesítő</a:t>
            </a:r>
            <a:r>
              <a:rPr lang="en-US" sz="2000" dirty="0"/>
              <a:t> </a:t>
            </a:r>
            <a:r>
              <a:rPr lang="en-US" sz="2000" dirty="0" err="1"/>
              <a:t>tárgy</a:t>
            </a:r>
            <a:r>
              <a:rPr lang="en-US" sz="2000" dirty="0"/>
              <a:t> ne </a:t>
            </a:r>
            <a:r>
              <a:rPr lang="en-US" sz="2000" dirty="0" err="1"/>
              <a:t>minősüljön</a:t>
            </a:r>
            <a:r>
              <a:rPr lang="en-US" sz="2000" dirty="0"/>
              <a:t> </a:t>
            </a:r>
            <a:r>
              <a:rPr lang="en-US" sz="2000" dirty="0" err="1"/>
              <a:t>maszknak</a:t>
            </a:r>
            <a:r>
              <a:rPr lang="en-US" sz="2000" dirty="0"/>
              <a:t>, </a:t>
            </a:r>
            <a:r>
              <a:rPr lang="en-US" sz="2000" dirty="0" err="1"/>
              <a:t>így</a:t>
            </a:r>
            <a:r>
              <a:rPr lang="en-US" sz="2000" dirty="0"/>
              <a:t> a </a:t>
            </a:r>
            <a:r>
              <a:rPr lang="en-US" sz="2000" dirty="0" err="1"/>
              <a:t>figyelmeztetés</a:t>
            </a:r>
            <a:r>
              <a:rPr lang="en-US" sz="2000" dirty="0"/>
              <a:t> </a:t>
            </a:r>
            <a:r>
              <a:rPr lang="en-US" sz="2000" dirty="0" err="1"/>
              <a:t>ugyanúgy</a:t>
            </a:r>
            <a:r>
              <a:rPr lang="en-US" sz="2000" dirty="0"/>
              <a:t> </a:t>
            </a:r>
            <a:r>
              <a:rPr lang="en-US" sz="2000" dirty="0" err="1"/>
              <a:t>végbemegy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Bár</a:t>
            </a:r>
            <a:r>
              <a:rPr lang="en-US" sz="2000" dirty="0"/>
              <a:t> van </a:t>
            </a:r>
            <a:r>
              <a:rPr lang="en-US" sz="2000" dirty="0" err="1"/>
              <a:t>lehetőség</a:t>
            </a:r>
            <a:r>
              <a:rPr lang="en-US" sz="2000" dirty="0"/>
              <a:t> a </a:t>
            </a:r>
            <a:r>
              <a:rPr lang="en-US" sz="2000" dirty="0" err="1"/>
              <a:t>főbb</a:t>
            </a:r>
            <a:r>
              <a:rPr lang="en-US" sz="2000" dirty="0"/>
              <a:t> </a:t>
            </a:r>
            <a:r>
              <a:rPr lang="en-US" sz="2000" dirty="0" err="1"/>
              <a:t>beállítások</a:t>
            </a:r>
            <a:r>
              <a:rPr lang="en-US" sz="2000" dirty="0"/>
              <a:t> </a:t>
            </a:r>
            <a:r>
              <a:rPr lang="en-US" sz="2000" dirty="0" err="1"/>
              <a:t>módosítására</a:t>
            </a:r>
            <a:r>
              <a:rPr lang="en-US" sz="2000" dirty="0"/>
              <a:t> (</a:t>
            </a:r>
            <a:r>
              <a:rPr lang="en-US" sz="2000" dirty="0" err="1"/>
              <a:t>BEALLITASOK.cfg</a:t>
            </a:r>
            <a:r>
              <a:rPr lang="en-US" sz="2000" dirty="0"/>
              <a:t>, figyelmeztetesek.txt) a </a:t>
            </a:r>
            <a:r>
              <a:rPr lang="en-US" sz="2000" dirty="0" err="1"/>
              <a:t>teljesértékű</a:t>
            </a:r>
            <a:r>
              <a:rPr lang="en-US" sz="2000" dirty="0"/>
              <a:t> </a:t>
            </a:r>
            <a:r>
              <a:rPr lang="en-US" sz="2000" dirty="0" err="1"/>
              <a:t>működéshez</a:t>
            </a:r>
            <a:r>
              <a:rPr lang="en-US" sz="2000" dirty="0"/>
              <a:t> NEM SZÜKSÉGES!</a:t>
            </a:r>
          </a:p>
          <a:p>
            <a:pPr marL="0" indent="0">
              <a:buNone/>
            </a:pPr>
            <a:r>
              <a:rPr lang="en-US" sz="2000" dirty="0" err="1"/>
              <a:t>Eszközünk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könnyen</a:t>
            </a:r>
            <a:r>
              <a:rPr lang="en-US" sz="2000" dirty="0"/>
              <a:t> </a:t>
            </a:r>
            <a:r>
              <a:rPr lang="en-US" sz="2000" dirty="0" err="1"/>
              <a:t>értelmezhető</a:t>
            </a:r>
            <a:r>
              <a:rPr lang="en-US" sz="2000" dirty="0"/>
              <a:t> </a:t>
            </a:r>
            <a:r>
              <a:rPr lang="en-US" sz="2000" dirty="0" err="1"/>
              <a:t>szöveges</a:t>
            </a:r>
            <a:r>
              <a:rPr lang="en-US" sz="2000" dirty="0"/>
              <a:t> </a:t>
            </a:r>
            <a:r>
              <a:rPr lang="en-US" sz="2000" dirty="0" err="1"/>
              <a:t>kimenettelel</a:t>
            </a:r>
            <a:r>
              <a:rPr lang="en-US" sz="2000" dirty="0"/>
              <a:t> is </a:t>
            </a:r>
            <a:r>
              <a:rPr lang="en-US" sz="2000" dirty="0" err="1"/>
              <a:t>rendelkezik</a:t>
            </a:r>
            <a:r>
              <a:rPr lang="en-US" sz="2000" dirty="0"/>
              <a:t>, </a:t>
            </a:r>
            <a:r>
              <a:rPr lang="en-US" sz="2000" dirty="0" err="1"/>
              <a:t>illetve</a:t>
            </a:r>
            <a:r>
              <a:rPr lang="en-US" sz="2000" dirty="0"/>
              <a:t> 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mappában</a:t>
            </a:r>
            <a:r>
              <a:rPr lang="en-US" sz="2000" dirty="0"/>
              <a:t> </a:t>
            </a:r>
            <a:r>
              <a:rPr lang="en-US" sz="2000" dirty="0" err="1"/>
              <a:t>dátumozva</a:t>
            </a:r>
            <a:r>
              <a:rPr lang="en-US" sz="2000" dirty="0"/>
              <a:t> </a:t>
            </a:r>
            <a:r>
              <a:rPr lang="en-US" sz="2000" dirty="0" err="1"/>
              <a:t>tárol</a:t>
            </a:r>
            <a:r>
              <a:rPr lang="en-US" sz="2000" dirty="0"/>
              <a:t> </a:t>
            </a:r>
            <a:r>
              <a:rPr lang="en-US" sz="2000" dirty="0" err="1"/>
              <a:t>logfileokat</a:t>
            </a:r>
            <a:r>
              <a:rPr lang="en-US" sz="2000" dirty="0"/>
              <a:t> is.</a:t>
            </a:r>
          </a:p>
          <a:p>
            <a:pPr marL="0" indent="0">
              <a:buNone/>
            </a:pPr>
            <a:r>
              <a:rPr lang="en-US" sz="2000" dirty="0" err="1"/>
              <a:t>Pontossága</a:t>
            </a:r>
            <a:r>
              <a:rPr lang="en-US" sz="2000" dirty="0"/>
              <a:t> a </a:t>
            </a:r>
            <a:r>
              <a:rPr lang="en-US" sz="2000" dirty="0" err="1"/>
              <a:t>tesztek</a:t>
            </a:r>
            <a:r>
              <a:rPr lang="en-US" sz="2000" dirty="0"/>
              <a:t> </a:t>
            </a:r>
            <a:r>
              <a:rPr lang="en-US" sz="2000" dirty="0" err="1"/>
              <a:t>során</a:t>
            </a:r>
            <a:r>
              <a:rPr lang="en-US" sz="2000" dirty="0"/>
              <a:t> 90-95%-</a:t>
            </a:r>
            <a:r>
              <a:rPr lang="en-US" sz="2000" dirty="0" err="1"/>
              <a:t>os</a:t>
            </a:r>
            <a:r>
              <a:rPr lang="en-US" sz="2000" dirty="0"/>
              <a:t> </a:t>
            </a:r>
            <a:r>
              <a:rPr lang="en-US" sz="2000" dirty="0" err="1"/>
              <a:t>eredményt</a:t>
            </a:r>
            <a:r>
              <a:rPr lang="en-US" sz="2000" dirty="0"/>
              <a:t> </a:t>
            </a:r>
            <a:r>
              <a:rPr lang="en-US" sz="2000" dirty="0" err="1"/>
              <a:t>hozott</a:t>
            </a:r>
            <a:r>
              <a:rPr lang="en-US" sz="2000" dirty="0"/>
              <a:t>, </a:t>
            </a:r>
            <a:r>
              <a:rPr lang="en-US" sz="2000" dirty="0" err="1"/>
              <a:t>ezzel</a:t>
            </a:r>
            <a:r>
              <a:rPr lang="en-US" sz="2000" dirty="0"/>
              <a:t> a </a:t>
            </a:r>
            <a:r>
              <a:rPr lang="en-US" sz="2000" dirty="0" err="1"/>
              <a:t>vártnál</a:t>
            </a:r>
            <a:r>
              <a:rPr lang="en-US" sz="2000" dirty="0"/>
              <a:t> is </a:t>
            </a:r>
            <a:r>
              <a:rPr lang="en-US" sz="2000" dirty="0" err="1"/>
              <a:t>jobb</a:t>
            </a:r>
            <a:r>
              <a:rPr lang="en-US" sz="2000" dirty="0"/>
              <a:t> </a:t>
            </a:r>
            <a:r>
              <a:rPr lang="en-US" sz="2000" dirty="0" err="1"/>
              <a:t>eredményeket</a:t>
            </a:r>
            <a:r>
              <a:rPr lang="en-US" sz="2000" dirty="0"/>
              <a:t> </a:t>
            </a:r>
            <a:r>
              <a:rPr lang="en-US" sz="2000" dirty="0" err="1"/>
              <a:t>kapva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Lehetőség</a:t>
            </a:r>
            <a:r>
              <a:rPr lang="en-US" sz="2000" dirty="0"/>
              <a:t> van a </a:t>
            </a:r>
            <a:r>
              <a:rPr lang="en-US" sz="2000" dirty="0" err="1"/>
              <a:t>kamera</a:t>
            </a:r>
            <a:r>
              <a:rPr lang="en-US" sz="2000" dirty="0"/>
              <a:t> </a:t>
            </a:r>
            <a:r>
              <a:rPr lang="en-US" sz="2000" dirty="0" err="1"/>
              <a:t>képét</a:t>
            </a:r>
            <a:r>
              <a:rPr lang="en-US" sz="2000" dirty="0"/>
              <a:t> </a:t>
            </a:r>
            <a:r>
              <a:rPr lang="en-US" sz="2000" dirty="0" err="1"/>
              <a:t>élőben</a:t>
            </a:r>
            <a:r>
              <a:rPr lang="en-US" sz="2000" dirty="0"/>
              <a:t> is </a:t>
            </a:r>
            <a:r>
              <a:rPr lang="en-US" sz="2000" dirty="0" err="1"/>
              <a:t>nézni</a:t>
            </a:r>
            <a:r>
              <a:rPr lang="en-US" sz="2000" dirty="0"/>
              <a:t> </a:t>
            </a:r>
            <a:r>
              <a:rPr lang="en-US" sz="2000" dirty="0" err="1"/>
              <a:t>bár</a:t>
            </a:r>
            <a:r>
              <a:rPr lang="en-US" sz="2000" dirty="0"/>
              <a:t> a </a:t>
            </a:r>
            <a:r>
              <a:rPr lang="en-US" sz="2000" dirty="0" err="1"/>
              <a:t>kimenet</a:t>
            </a:r>
            <a:r>
              <a:rPr lang="en-US" sz="2000" dirty="0"/>
              <a:t> a Raspberry PI3 </a:t>
            </a:r>
            <a:r>
              <a:rPr lang="en-US" sz="2000" dirty="0" err="1"/>
              <a:t>erőforrásait</a:t>
            </a:r>
            <a:r>
              <a:rPr lang="en-US" sz="2000" dirty="0"/>
              <a:t> </a:t>
            </a:r>
            <a:r>
              <a:rPr lang="en-US" sz="2000" dirty="0" err="1"/>
              <a:t>teljesen</a:t>
            </a:r>
            <a:r>
              <a:rPr lang="en-US" sz="2000" dirty="0"/>
              <a:t> </a:t>
            </a:r>
            <a:r>
              <a:rPr lang="en-US" sz="2000" dirty="0" err="1"/>
              <a:t>felemészti</a:t>
            </a:r>
            <a:r>
              <a:rPr lang="en-US" sz="2000" dirty="0"/>
              <a:t> (&gt;5fps), de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érzékelést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 </a:t>
            </a:r>
            <a:r>
              <a:rPr lang="en-US" sz="2000" dirty="0" err="1"/>
              <a:t>befolyásolja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9124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View</vt:lpstr>
      <vt:lpstr>masKey</vt:lpstr>
      <vt:lpstr>Csapatunk</vt:lpstr>
      <vt:lpstr>Márkus Marcell Dávid </vt:lpstr>
      <vt:lpstr>Horváth Balázs Milán </vt:lpstr>
      <vt:lpstr>Szécsényi Máté </vt:lpstr>
      <vt:lpstr>Mészáros Róbert </vt:lpstr>
      <vt:lpstr>Probléma forrása, megoldása</vt:lpstr>
      <vt:lpstr>A robot felépítése, követelményei</vt:lpstr>
      <vt:lpstr>Működése</vt:lpstr>
      <vt:lpstr>Kihívások</vt:lpstr>
      <vt:lpstr>Elért eredmények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614</cp:revision>
  <dcterms:created xsi:type="dcterms:W3CDTF">2022-04-02T16:23:25Z</dcterms:created>
  <dcterms:modified xsi:type="dcterms:W3CDTF">2022-04-05T08:56:30Z</dcterms:modified>
</cp:coreProperties>
</file>